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8" autoAdjust="0"/>
  </p:normalViewPr>
  <p:slideViewPr>
    <p:cSldViewPr>
      <p:cViewPr varScale="1">
        <p:scale>
          <a:sx n="82" d="100"/>
          <a:sy n="82" d="100"/>
        </p:scale>
        <p:origin x="145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 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 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763713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Architectuur diagram</a:t>
            </a:r>
            <a:endParaRPr lang="uk-UA" sz="30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7959500-5459-454B-A74A-F6C92024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9508"/>
            <a:ext cx="9144000" cy="46877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3527921" cy="719138"/>
          </a:xfrm>
        </p:spPr>
        <p:txBody>
          <a:bodyPr/>
          <a:lstStyle/>
          <a:p>
            <a:pPr algn="ctr" eaLnBrk="1" hangingPunct="1"/>
            <a:r>
              <a:rPr lang="en-US" sz="2400" b="1" dirty="0">
                <a:solidFill>
                  <a:schemeClr val="tx2"/>
                </a:solidFill>
              </a:rPr>
              <a:t>Gerealiseerde punten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3527921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Checksum 	genereren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Opslaan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Objecten 	verwijderen na 24 	uur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Uploaden en downloaden van bestanden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Aanmaken van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Authentiseren van bestaande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Frontend</a:t>
            </a: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85573F-9406-4CCE-8B31-0CBEF3248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117475"/>
            <a:ext cx="3707904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9pPr>
          </a:lstStyle>
          <a:p>
            <a:pPr algn="ctr"/>
            <a:r>
              <a:rPr lang="en-US" sz="2400" b="1" kern="0" dirty="0">
                <a:solidFill>
                  <a:schemeClr val="tx2"/>
                </a:solidFill>
              </a:rPr>
              <a:t>Ongerealiseerde punten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9AC307D-3851-4452-B7D5-6C1608B5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256" y="908050"/>
            <a:ext cx="3527921" cy="583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rgbClr val="080808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80808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>
                <a:solidFill>
                  <a:srgbClr val="FF0000"/>
                </a:solidFill>
              </a:rPr>
              <a:t>CND</a:t>
            </a:r>
          </a:p>
          <a:p>
            <a:r>
              <a:rPr lang="en-US" sz="2000" kern="0" dirty="0">
                <a:solidFill>
                  <a:srgbClr val="FF0000"/>
                </a:solidFill>
              </a:rPr>
              <a:t>Endpoint om access logs van bestand te downloaden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E966631-2316-4192-B48E-AC0B8FCCC27D}"/>
              </a:ext>
            </a:extLst>
          </p:cNvPr>
          <p:cNvCxnSpPr>
            <a:cxnSpLocks/>
          </p:cNvCxnSpPr>
          <p:nvPr/>
        </p:nvCxnSpPr>
        <p:spPr>
          <a:xfrm>
            <a:off x="1763688" y="836613"/>
            <a:ext cx="7380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65945EAB-E663-45D8-9187-3D2A5919D2C1}"/>
              </a:ext>
            </a:extLst>
          </p:cNvPr>
          <p:cNvCxnSpPr>
            <a:cxnSpLocks/>
          </p:cNvCxnSpPr>
          <p:nvPr/>
        </p:nvCxnSpPr>
        <p:spPr>
          <a:xfrm>
            <a:off x="5364088" y="-13729"/>
            <a:ext cx="0" cy="6885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Gebruiker </a:t>
            </a:r>
            <a:r>
              <a:rPr lang="en-US" sz="3000" b="1"/>
              <a:t>registreren </a:t>
            </a:r>
            <a:r>
              <a:rPr lang="en-US" sz="3000" b="1" dirty="0"/>
              <a:t>/ 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Objecten uploaden / 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/>
              <a:t>Lessons learned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deadlines opstellen en respecteren</a:t>
            </a:r>
          </a:p>
          <a:p>
            <a:r>
              <a:rPr lang="nl-BE" dirty="0"/>
              <a:t>Merge conflicten oplossen</a:t>
            </a:r>
          </a:p>
          <a:p>
            <a:r>
              <a:rPr lang="nl-BE" dirty="0"/>
              <a:t>Beter begrip van GitHub</a:t>
            </a:r>
          </a:p>
          <a:p>
            <a:r>
              <a:rPr lang="nl-BE" dirty="0"/>
              <a:t>Amazon Services</a:t>
            </a:r>
          </a:p>
          <a:p>
            <a:r>
              <a:rPr lang="nl-BE" dirty="0"/>
              <a:t>Verschillende oplossingen voor hetzelfde probleem</a:t>
            </a:r>
          </a:p>
          <a:p>
            <a:r>
              <a:rPr lang="nl-BE" dirty="0"/>
              <a:t>Vragen stellen aan elkaar </a:t>
            </a:r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176</TotalTime>
  <Words>110</Words>
  <Application>Microsoft Office PowerPoint</Application>
  <PresentationFormat>Diavoorstelling (4:3)</PresentationFormat>
  <Paragraphs>33</Paragraphs>
  <Slides>6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registreren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massin lajlufi</cp:lastModifiedBy>
  <cp:revision>13</cp:revision>
  <dcterms:created xsi:type="dcterms:W3CDTF">2021-12-16T16:26:50Z</dcterms:created>
  <dcterms:modified xsi:type="dcterms:W3CDTF">2021-12-19T12:09:39Z</dcterms:modified>
</cp:coreProperties>
</file>

<file path=docProps/thumbnail.jpeg>
</file>